
<file path=[Content_Types].xml><?xml version="1.0" encoding="utf-8"?>
<Types xmlns="http://schemas.openxmlformats.org/package/2006/content-types"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tiff" ContentType="image/tiff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0" d="100"/>
          <a:sy n="60" d="100"/>
        </p:scale>
        <p:origin x="-980" y="-6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tiff>
</file>

<file path=ppt/media/image2.png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4/3/2017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4/3/2017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PForce.tif"/>
          <p:cNvPicPr>
            <a:picLocks noChangeAspect="1"/>
          </p:cNvPicPr>
          <p:nvPr/>
        </p:nvPicPr>
        <p:blipFill>
          <a:blip r:embed="rId2" cstate="print"/>
          <a:srcRect l="8571" t="2286" r="15429"/>
          <a:stretch>
            <a:fillRect/>
          </a:stretch>
        </p:blipFill>
        <p:spPr>
          <a:xfrm>
            <a:off x="1005840" y="7"/>
            <a:ext cx="7053682" cy="6801745"/>
          </a:xfrm>
          <a:prstGeom prst="rect">
            <a:avLst/>
          </a:prstGeom>
        </p:spPr>
      </p:pic>
      <p:pic>
        <p:nvPicPr>
          <p:cNvPr id="10" name="Picture 9" descr="COMb.bmp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303520" y="457200"/>
            <a:ext cx="2267717" cy="216713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Force2.tif"/>
          <p:cNvPicPr>
            <a:picLocks noChangeAspect="1"/>
          </p:cNvPicPr>
          <p:nvPr/>
        </p:nvPicPr>
        <p:blipFill>
          <a:blip r:embed="rId2" cstate="print"/>
          <a:srcRect l="6857" t="4571" r="15429"/>
          <a:stretch>
            <a:fillRect/>
          </a:stretch>
        </p:blipFill>
        <p:spPr>
          <a:xfrm>
            <a:off x="822960" y="-6"/>
            <a:ext cx="7461477" cy="6871747"/>
          </a:xfrm>
          <a:prstGeom prst="rect">
            <a:avLst/>
          </a:prstGeom>
        </p:spPr>
      </p:pic>
      <p:pic>
        <p:nvPicPr>
          <p:cNvPr id="3" name="Picture 2" descr="COMb.bmp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377440" y="274320"/>
            <a:ext cx="2061656" cy="197021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Force.tif"/>
          <p:cNvPicPr>
            <a:picLocks noChangeAspect="1"/>
          </p:cNvPicPr>
          <p:nvPr/>
        </p:nvPicPr>
        <p:blipFill>
          <a:blip r:embed="rId2" cstate="print"/>
          <a:srcRect l="25143" t="4276" r="24571" b="3207"/>
          <a:stretch>
            <a:fillRect/>
          </a:stretch>
        </p:blipFill>
        <p:spPr>
          <a:xfrm>
            <a:off x="1097280" y="0"/>
            <a:ext cx="6920219" cy="6805520"/>
          </a:xfrm>
          <a:prstGeom prst="rect">
            <a:avLst/>
          </a:prstGeom>
        </p:spPr>
      </p:pic>
      <p:pic>
        <p:nvPicPr>
          <p:cNvPr id="3" name="Picture 2" descr="HEMEDIAG.tif"/>
          <p:cNvPicPr>
            <a:picLocks noChangeAspect="1"/>
          </p:cNvPicPr>
          <p:nvPr/>
        </p:nvPicPr>
        <p:blipFill>
          <a:blip r:embed="rId3" cstate="print"/>
          <a:srcRect l="5992" r="23968"/>
          <a:stretch>
            <a:fillRect/>
          </a:stretch>
        </p:blipFill>
        <p:spPr>
          <a:xfrm>
            <a:off x="5791200" y="228600"/>
            <a:ext cx="1923814" cy="188915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</TotalTime>
  <Words>0</Words>
  <Application>Microsoft Office PowerPoint</Application>
  <PresentationFormat>On-screen Show (4:3)</PresentationFormat>
  <Paragraphs>0</Paragraphs>
  <Slides>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Office Theme</vt:lpstr>
      <vt:lpstr>Slide 1</vt:lpstr>
      <vt:lpstr>Slide 2</vt:lpstr>
      <vt:lpstr>Slide 3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Thomas</dc:creator>
  <cp:lastModifiedBy>Thomas</cp:lastModifiedBy>
  <cp:revision>17</cp:revision>
  <dcterms:created xsi:type="dcterms:W3CDTF">2006-08-16T00:00:00Z</dcterms:created>
  <dcterms:modified xsi:type="dcterms:W3CDTF">2017-04-03T20:24:09Z</dcterms:modified>
</cp:coreProperties>
</file>

<file path=docProps/thumbnail.jpeg>
</file>